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6" r:id="rId20"/>
    <p:sldId id="281" r:id="rId21"/>
    <p:sldId id="279" r:id="rId22"/>
    <p:sldId id="280" r:id="rId23"/>
    <p:sldId id="284" r:id="rId24"/>
    <p:sldId id="282" r:id="rId25"/>
    <p:sldId id="283" r:id="rId26"/>
    <p:sldId id="287" r:id="rId27"/>
    <p:sldId id="286" r:id="rId28"/>
    <p:sldId id="289" r:id="rId29"/>
    <p:sldId id="274" r:id="rId30"/>
    <p:sldId id="275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3151AC-8BB4-45CF-9086-246B4E731A52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BBD1C-0AF3-4F53-9691-3459DE0E8D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031368" cy="2301240"/>
          </a:xfrm>
        </p:spPr>
        <p:txBody>
          <a:bodyPr/>
          <a:lstStyle/>
          <a:p>
            <a:pPr algn="ctr"/>
            <a:r>
              <a:rPr lang="ru-RU" dirty="0" smtClean="0"/>
              <a:t>Иоганн </a:t>
            </a:r>
            <a:r>
              <a:rPr lang="ru-RU" dirty="0" err="1" smtClean="0"/>
              <a:t>вольфганг</a:t>
            </a:r>
            <a:r>
              <a:rPr lang="ru-RU" dirty="0"/>
              <a:t> </a:t>
            </a:r>
            <a:r>
              <a:rPr lang="ru-RU" dirty="0" err="1" smtClean="0"/>
              <a:t>гёте</a:t>
            </a:r>
            <a:r>
              <a:rPr lang="ru-RU" dirty="0" smtClean="0"/>
              <a:t> (1749 – </a:t>
            </a:r>
            <a:r>
              <a:rPr lang="ru-RU" dirty="0" smtClean="0">
                <a:effectLst/>
              </a:rPr>
              <a:t>1832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099390" cy="1752600"/>
          </a:xfrm>
        </p:spPr>
        <p:txBody>
          <a:bodyPr/>
          <a:lstStyle/>
          <a:p>
            <a:r>
              <a:rPr lang="ru-RU" dirty="0" smtClean="0"/>
              <a:t>Урок для 9 класса учителя литературы ГБОУ СОШ № 956 Пинаевой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4968552" cy="122308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Влияние на судьбу  И. Гёте</a:t>
            </a:r>
            <a:endParaRPr lang="ru-RU" sz="32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19024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520280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9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Переезд в Веймар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592288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2088232" cy="258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74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Печатные издания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2808312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2938016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15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Литературный вклад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«Лесной царь»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«Фауст»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2540000" cy="339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2116832" cy="3233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48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Масонство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4968552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2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Долгожданная женитьба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84376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248025" cy="4257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7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Семья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сын Август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дочь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Отиллия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232248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214383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6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Вальтер Гёте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199481"/>
            <a:ext cx="2794000" cy="332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00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Литературные труды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720056"/>
            <a:ext cx="2857500" cy="4286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53893"/>
            <a:ext cx="3657600" cy="4418577"/>
          </a:xfrm>
        </p:spPr>
      </p:pic>
    </p:spTree>
    <p:extLst>
      <p:ext uri="{BB962C8B-B14F-4D97-AF65-F5344CB8AC3E}">
        <p14:creationId xmlns:p14="http://schemas.microsoft.com/office/powerpoint/2010/main" val="6340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Память о Гёте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240360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657600" cy="2724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14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Иоганн Вольфганг Гёте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3600399" cy="499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13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Гёте и Шиллер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6792"/>
            <a:ext cx="300952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60849"/>
            <a:ext cx="4121224" cy="3172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51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Дом-музей в Веймаре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2664296" cy="2736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3981"/>
            <a:ext cx="3657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56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Шикарное убранство комнат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2520280" cy="1944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3"/>
            <a:ext cx="309634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1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Веймар, дом-музей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5202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77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699512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Германия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ru-RU" sz="3200" b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Мюнхен</a:t>
            </a:r>
            <a:endParaRPr lang="ru-RU" sz="3200" b="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740352" y="5486400"/>
            <a:ext cx="94644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40188" cy="323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2956322" cy="3941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5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Гимназия и Университет им. Гёте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3657600" cy="2748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657600" cy="2738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6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7787208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Площадь Гёте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172400" y="5486400"/>
            <a:ext cx="5144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9" y="1517650"/>
            <a:ext cx="2570029" cy="39417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1" y="1517650"/>
            <a:ext cx="2956322" cy="3941763"/>
          </a:xfrm>
        </p:spPr>
      </p:pic>
    </p:spTree>
    <p:extLst>
      <p:ext uri="{BB962C8B-B14F-4D97-AF65-F5344CB8AC3E}">
        <p14:creationId xmlns:p14="http://schemas.microsoft.com/office/powerpoint/2010/main" val="181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Прекраснейший камень в каменной короне мира…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6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Здесь творил Гёте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06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Мавзолей Гёте в Веймаре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2160239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1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Родители поэта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736304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67200" y="2060848"/>
            <a:ext cx="3657600" cy="4065315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Иоанн 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Каспар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Гёте</a:t>
            </a:r>
          </a:p>
          <a:p>
            <a:pPr marL="36576" indent="0" algn="ctr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(1710 – 1782)</a:t>
            </a:r>
          </a:p>
          <a:p>
            <a:pPr marL="36576" indent="0" algn="ctr">
              <a:buNone/>
            </a:pP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Катарина Элизабет 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Текстор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36576" indent="0" algn="ctr">
              <a:buNone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(1831 – 1808)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Место захоронения?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52328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80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256584" cy="3168352"/>
          </a:xfrm>
        </p:spPr>
      </p:pic>
    </p:spTree>
    <p:extLst>
      <p:ext uri="{BB962C8B-B14F-4D97-AF65-F5344CB8AC3E}">
        <p14:creationId xmlns:p14="http://schemas.microsoft.com/office/powerpoint/2010/main" val="36766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Родной дом Гёте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168352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67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Франкфурт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7" y="1600200"/>
            <a:ext cx="4488246" cy="4525963"/>
          </a:xfrm>
        </p:spPr>
      </p:pic>
    </p:spTree>
    <p:extLst>
      <p:ext uri="{BB962C8B-B14F-4D97-AF65-F5344CB8AC3E}">
        <p14:creationId xmlns:p14="http://schemas.microsoft.com/office/powerpoint/2010/main" val="35673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Генеалогическое древо семьи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832648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93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Образование Гёте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2952328" cy="2182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0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Страсбургский университет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60040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48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Пробы пера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3888432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27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</TotalTime>
  <Words>134</Words>
  <Application>Microsoft Office PowerPoint</Application>
  <PresentationFormat>Экран (4:3)</PresentationFormat>
  <Paragraphs>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Иоганн вольфганг гёте (1749 – 1832)</vt:lpstr>
      <vt:lpstr>Иоганн Вольфганг Гёте </vt:lpstr>
      <vt:lpstr>Родители поэта</vt:lpstr>
      <vt:lpstr>Родной дом Гёте</vt:lpstr>
      <vt:lpstr>Франкфурт</vt:lpstr>
      <vt:lpstr>Генеалогическое древо семьи</vt:lpstr>
      <vt:lpstr>Образование Гёте</vt:lpstr>
      <vt:lpstr>Страсбургский университет</vt:lpstr>
      <vt:lpstr>Пробы пера</vt:lpstr>
      <vt:lpstr>Влияние на судьбу  И. Гёте</vt:lpstr>
      <vt:lpstr>Переезд в Веймар</vt:lpstr>
      <vt:lpstr>Печатные издания</vt:lpstr>
      <vt:lpstr>Литературный вклад</vt:lpstr>
      <vt:lpstr>Масонство</vt:lpstr>
      <vt:lpstr>Долгожданная женитьба</vt:lpstr>
      <vt:lpstr>Семья</vt:lpstr>
      <vt:lpstr>Вальтер Гёте</vt:lpstr>
      <vt:lpstr>Литературные труды</vt:lpstr>
      <vt:lpstr>Память о Гёте</vt:lpstr>
      <vt:lpstr>Гёте и Шиллер</vt:lpstr>
      <vt:lpstr>Дом-музей в Веймаре</vt:lpstr>
      <vt:lpstr>Шикарное убранство комнат</vt:lpstr>
      <vt:lpstr>Веймар, дом-музей</vt:lpstr>
      <vt:lpstr>Презентация PowerPoint</vt:lpstr>
      <vt:lpstr>Гимназия и Университет им. Гёте</vt:lpstr>
      <vt:lpstr>Презентация PowerPoint</vt:lpstr>
      <vt:lpstr>Прекраснейший камень в каменной короне мира…</vt:lpstr>
      <vt:lpstr>Здесь творил Гёте</vt:lpstr>
      <vt:lpstr>Мавзолей Гёте в Веймаре </vt:lpstr>
      <vt:lpstr>Место захоронения?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Иоганн вольфганг гёте (1749 – 1832)</dc:title>
  <dc:creator>Татьяна Н. Пинаева</dc:creator>
  <cp:lastModifiedBy>Татьяна Н. Пинаева</cp:lastModifiedBy>
  <cp:revision>10</cp:revision>
  <dcterms:created xsi:type="dcterms:W3CDTF">2012-04-12T11:50:37Z</dcterms:created>
  <dcterms:modified xsi:type="dcterms:W3CDTF">2012-04-12T14:18:10Z</dcterms:modified>
</cp:coreProperties>
</file>